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50">
                <a:solidFill>
                  <a:schemeClr val="dk1"/>
                </a:solidFill>
                <a:highlight>
                  <a:srgbClr val="F2F2F2"/>
                </a:highlight>
              </a:rPr>
              <a:t>Name of the game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b46b5e7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b46b5e7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b46b5e75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b46b5e75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8c0c6337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8c0c6337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50">
                <a:solidFill>
                  <a:schemeClr val="dk1"/>
                </a:solidFill>
                <a:highlight>
                  <a:srgbClr val="F2F2F2"/>
                </a:highlight>
              </a:rPr>
              <a:t>Insights in MDA (including Core Loop)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8c0c6337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8c0c6337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750">
                <a:solidFill>
                  <a:schemeClr val="dk1"/>
                </a:solidFill>
                <a:highlight>
                  <a:srgbClr val="F2F2F2"/>
                </a:highlight>
              </a:rPr>
              <a:t>Prototype </a:t>
            </a:r>
            <a:r>
              <a:rPr lang="tr" sz="1750">
                <a:solidFill>
                  <a:schemeClr val="dk1"/>
                </a:solidFill>
                <a:highlight>
                  <a:srgbClr val="F2F2F2"/>
                </a:highlight>
              </a:rPr>
              <a:t>(low fidelity)</a:t>
            </a:r>
            <a:r>
              <a:rPr lang="tr" sz="1750">
                <a:solidFill>
                  <a:schemeClr val="dk1"/>
                </a:solidFill>
                <a:highlight>
                  <a:srgbClr val="F2F2F2"/>
                </a:highlight>
              </a:rPr>
              <a:t> video highlighting core game</a:t>
            </a:r>
            <a:r>
              <a:rPr lang="tr">
                <a:solidFill>
                  <a:schemeClr val="dk1"/>
                </a:solidFill>
              </a:rPr>
              <a:t> </a:t>
            </a:r>
            <a:r>
              <a:rPr lang="tr" sz="1750">
                <a:solidFill>
                  <a:schemeClr val="dk1"/>
                </a:solidFill>
                <a:highlight>
                  <a:srgbClr val="F2F2F2"/>
                </a:highlight>
              </a:rPr>
              <a:t>play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8c0c6337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8c0c6337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750">
                <a:solidFill>
                  <a:schemeClr val="dk1"/>
                </a:solidFill>
                <a:highlight>
                  <a:srgbClr val="F2F2F2"/>
                </a:highlight>
              </a:rPr>
              <a:t>One line elevator pitch sentence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8c0c6337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58c0c6337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750">
                <a:solidFill>
                  <a:schemeClr val="dk1"/>
                </a:solidFill>
                <a:highlight>
                  <a:srgbClr val="F2F2F2"/>
                </a:highlight>
              </a:rPr>
              <a:t>Aesthetics overview: Setting,Genre, Mood, Magic</a:t>
            </a:r>
            <a:r>
              <a:rPr lang="tr">
                <a:solidFill>
                  <a:schemeClr val="dk1"/>
                </a:solidFill>
              </a:rPr>
              <a:t> </a:t>
            </a:r>
            <a:r>
              <a:rPr lang="tr" sz="1750">
                <a:solidFill>
                  <a:schemeClr val="dk1"/>
                </a:solidFill>
                <a:highlight>
                  <a:srgbClr val="F2F2F2"/>
                </a:highlight>
              </a:rPr>
              <a:t>circle, story, characters, game world etc.)</a:t>
            </a:r>
            <a:endParaRPr sz="17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b46b5e7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b46b5e7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b46b5e7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5b46b5e7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b46b5e75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5b46b5e75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5b46b5e75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5b46b5e75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b46b5e7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b46b5e7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8c0c6337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8c0c6337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750">
                <a:solidFill>
                  <a:schemeClr val="dk1"/>
                </a:solidFill>
                <a:highlight>
                  <a:srgbClr val="F2F2F2"/>
                </a:highlight>
              </a:rPr>
              <a:t>Insights in how you approach the concept of flow and balancing in your game, supported with level designs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youtu.be/4E0l6Y4kVWs" TargetMode="External"/><Relationship Id="rId4" Type="http://schemas.openxmlformats.org/officeDocument/2006/relationships/hyperlink" Target="https://xd.adobe.com/view/58b63360-727b-459a-9867-71a0e2650556-0de5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Exosphere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7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highlight>
                  <a:schemeClr val="dk1"/>
                </a:highlight>
              </a:rPr>
              <a:t>Atilla Borga Iskender</a:t>
            </a:r>
            <a:endParaRPr sz="12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highlight>
                  <a:schemeClr val="dk1"/>
                </a:highlight>
              </a:rPr>
              <a:t>Tim Meijvogel</a:t>
            </a:r>
            <a:endParaRPr sz="12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Mood</a:t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How will the player feel?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050" y="2178375"/>
            <a:ext cx="3655478" cy="2965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weaty Gamer | Know Your Meme"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525" y="2178375"/>
            <a:ext cx="3953500" cy="29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Magic Circle</a:t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13" y="-1020050"/>
            <a:ext cx="12577877" cy="70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5645013" y="3002150"/>
            <a:ext cx="2700900" cy="14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Rules of our world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What will the player 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How do we make the players feel immersed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127075" y="867813"/>
            <a:ext cx="30099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1406025" y="422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MDA</a:t>
            </a:r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599" y="1912900"/>
            <a:ext cx="5522400" cy="32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1406025" y="1528000"/>
            <a:ext cx="209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Core Loop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Types of fun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Artifacts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9709"/>
            <a:ext cx="3621600" cy="242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Prototype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1777650" y="1516575"/>
            <a:ext cx="55887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3"/>
              </a:rPr>
              <a:t>https://youtu.be/4E0l6Y4kVWs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200" u="sng">
                <a:solidFill>
                  <a:schemeClr val="hlink"/>
                </a:solidFill>
                <a:hlinkClick r:id="rId4"/>
              </a:rPr>
              <a:t>https://xd.adobe.com/view/58b63360-727b-459a-9867-71a0e2650556-0de5/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Elevator pitch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/>
              <a:t>2D hardcore platformer game where the player kills to progress and loot. 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Aesthetics overview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Setting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Game World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Characters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Genre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Flow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Mood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Magic Circle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Story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2814100" y="1307900"/>
            <a:ext cx="4480500" cy="1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S.O.S. Signal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Finding the source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getting stuck on a planet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dangers lie ahead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850"/>
            <a:ext cx="2633251" cy="1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3001701"/>
            <a:ext cx="2141798" cy="214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747" y="3001700"/>
            <a:ext cx="2430803" cy="21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0775" y="3001700"/>
            <a:ext cx="3802997" cy="21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689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Setting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06900" y="1341225"/>
            <a:ext cx="25077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tr" sz="1302"/>
              <a:t>Medieval</a:t>
            </a:r>
            <a:r>
              <a:rPr lang="tr" sz="1302"/>
              <a:t>/Magical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tr" sz="1307"/>
              <a:t>Cosmos Redshift 7</a:t>
            </a:r>
            <a:endParaRPr sz="1302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302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25" y="2383275"/>
            <a:ext cx="4440427" cy="249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500" y="393750"/>
            <a:ext cx="3261190" cy="23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Game World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121125" y="871600"/>
            <a:ext cx="24789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07"/>
          </a:p>
          <a:p>
            <a:pPr indent="-3165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85"/>
              <a:buChar char="●"/>
            </a:pPr>
            <a:r>
              <a:t/>
            </a:r>
            <a:endParaRPr sz="1307"/>
          </a:p>
          <a:p>
            <a:pPr indent="-31162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tr" sz="1307"/>
              <a:t>Magic cities</a:t>
            </a:r>
            <a:endParaRPr sz="1307"/>
          </a:p>
          <a:p>
            <a:pPr indent="-31162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tr" sz="1302"/>
              <a:t>Unknown planet</a:t>
            </a:r>
            <a:endParaRPr sz="1307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23" y="2074600"/>
            <a:ext cx="2973427" cy="282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927" y="665475"/>
            <a:ext cx="1890477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Characters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567550"/>
            <a:ext cx="3853200" cy="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Multiple classes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Different skills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43183"/>
            <a:ext cx="5568051" cy="280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775" y="1459125"/>
            <a:ext cx="3337874" cy="22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Genre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1567550"/>
            <a:ext cx="2471400" cy="13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2D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Platformer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Shooter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Hardcore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Roguelike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9" y="2874800"/>
            <a:ext cx="3742490" cy="2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726" y="493175"/>
            <a:ext cx="3741390" cy="210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9798" y="2739574"/>
            <a:ext cx="3360562" cy="22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Flow</a:t>
            </a:r>
            <a:endParaRPr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1297500" y="1567550"/>
            <a:ext cx="23631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Balancing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Difficulty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950" y="2752838"/>
            <a:ext cx="50101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088" y="2752725"/>
            <a:ext cx="2456912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275" y="0"/>
            <a:ext cx="2752724" cy="275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